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210" r:id="rId4"/>
    <p:sldId id="1211" r:id="rId5"/>
    <p:sldId id="1200" r:id="rId6"/>
    <p:sldId id="1221" r:id="rId7"/>
    <p:sldId id="1222" r:id="rId8"/>
    <p:sldId id="1213" r:id="rId9"/>
    <p:sldId id="1223" r:id="rId10"/>
    <p:sldId id="1224" r:id="rId11"/>
    <p:sldId id="1225" r:id="rId12"/>
    <p:sldId id="1226" r:id="rId13"/>
    <p:sldId id="1227" r:id="rId14"/>
    <p:sldId id="1228" r:id="rId15"/>
    <p:sldId id="1229" r:id="rId16"/>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6A19B2-28CB-455D-B3DA-5A5E196B6530}" v="1083" dt="2021-06-18T21:38:49.3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72" d="100"/>
          <a:sy n="72" d="100"/>
        </p:scale>
        <p:origin x="67"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7F6A19B2-28CB-455D-B3DA-5A5E196B6530}"/>
    <pc:docChg chg="undo custSel addSld delSld modSld">
      <pc:chgData name="Ed Godfrey" userId="61aa7c48ee0e3db0" providerId="LiveId" clId="{7F6A19B2-28CB-455D-B3DA-5A5E196B6530}" dt="2021-06-18T21:38:55.498" v="1684" actId="47"/>
      <pc:docMkLst>
        <pc:docMk/>
      </pc:docMkLst>
      <pc:sldChg chg="modSp mod">
        <pc:chgData name="Ed Godfrey" userId="61aa7c48ee0e3db0" providerId="LiveId" clId="{7F6A19B2-28CB-455D-B3DA-5A5E196B6530}" dt="2021-06-17T16:15:26.080" v="10" actId="20577"/>
        <pc:sldMkLst>
          <pc:docMk/>
          <pc:sldMk cId="3275922726" sldId="1127"/>
        </pc:sldMkLst>
        <pc:spChg chg="mod">
          <ac:chgData name="Ed Godfrey" userId="61aa7c48ee0e3db0" providerId="LiveId" clId="{7F6A19B2-28CB-455D-B3DA-5A5E196B6530}" dt="2021-06-17T16:15:26.080" v="10" actId="20577"/>
          <ac:spMkLst>
            <pc:docMk/>
            <pc:sldMk cId="3275922726" sldId="1127"/>
            <ac:spMk id="2" creationId="{F1588051-E0B5-4638-9205-E46E5525908B}"/>
          </ac:spMkLst>
        </pc:spChg>
        <pc:spChg chg="mod">
          <ac:chgData name="Ed Godfrey" userId="61aa7c48ee0e3db0" providerId="LiveId" clId="{7F6A19B2-28CB-455D-B3DA-5A5E196B6530}" dt="2021-06-17T16:15:14.458" v="1" actId="20577"/>
          <ac:spMkLst>
            <pc:docMk/>
            <pc:sldMk cId="3275922726" sldId="1127"/>
            <ac:spMk id="5" creationId="{0CAA8F06-2798-4F2A-8DC9-8E009C9AC104}"/>
          </ac:spMkLst>
        </pc:spChg>
      </pc:sldChg>
      <pc:sldChg chg="modSp mod">
        <pc:chgData name="Ed Godfrey" userId="61aa7c48ee0e3db0" providerId="LiveId" clId="{7F6A19B2-28CB-455D-B3DA-5A5E196B6530}" dt="2021-06-17T16:17:41.198" v="17" actId="2711"/>
        <pc:sldMkLst>
          <pc:docMk/>
          <pc:sldMk cId="3528418805" sldId="1200"/>
        </pc:sldMkLst>
        <pc:spChg chg="mod">
          <ac:chgData name="Ed Godfrey" userId="61aa7c48ee0e3db0" providerId="LiveId" clId="{7F6A19B2-28CB-455D-B3DA-5A5E196B6530}" dt="2021-06-17T16:17:41.198" v="17" actId="2711"/>
          <ac:spMkLst>
            <pc:docMk/>
            <pc:sldMk cId="3528418805" sldId="1200"/>
            <ac:spMk id="2" creationId="{F08A2007-B9E6-48A8-9E5E-C98EDFD53C8F}"/>
          </ac:spMkLst>
        </pc:spChg>
      </pc:sldChg>
      <pc:sldChg chg="del">
        <pc:chgData name="Ed Godfrey" userId="61aa7c48ee0e3db0" providerId="LiveId" clId="{7F6A19B2-28CB-455D-B3DA-5A5E196B6530}" dt="2021-06-18T21:38:53.722" v="1681" actId="47"/>
        <pc:sldMkLst>
          <pc:docMk/>
          <pc:sldMk cId="460473643" sldId="1203"/>
        </pc:sldMkLst>
      </pc:sldChg>
      <pc:sldChg chg="del">
        <pc:chgData name="Ed Godfrey" userId="61aa7c48ee0e3db0" providerId="LiveId" clId="{7F6A19B2-28CB-455D-B3DA-5A5E196B6530}" dt="2021-06-18T21:38:52.688" v="1679" actId="47"/>
        <pc:sldMkLst>
          <pc:docMk/>
          <pc:sldMk cId="37246286" sldId="1206"/>
        </pc:sldMkLst>
      </pc:sldChg>
      <pc:sldChg chg="modSp mod">
        <pc:chgData name="Ed Godfrey" userId="61aa7c48ee0e3db0" providerId="LiveId" clId="{7F6A19B2-28CB-455D-B3DA-5A5E196B6530}" dt="2021-06-17T16:16:45.991" v="16" actId="255"/>
        <pc:sldMkLst>
          <pc:docMk/>
          <pc:sldMk cId="536287559" sldId="1211"/>
        </pc:sldMkLst>
        <pc:spChg chg="mod">
          <ac:chgData name="Ed Godfrey" userId="61aa7c48ee0e3db0" providerId="LiveId" clId="{7F6A19B2-28CB-455D-B3DA-5A5E196B6530}" dt="2021-06-17T16:16:45.991" v="16" actId="255"/>
          <ac:spMkLst>
            <pc:docMk/>
            <pc:sldMk cId="536287559" sldId="1211"/>
            <ac:spMk id="2" creationId="{F08A2007-B9E6-48A8-9E5E-C98EDFD53C8F}"/>
          </ac:spMkLst>
        </pc:spChg>
        <pc:spChg chg="mod">
          <ac:chgData name="Ed Godfrey" userId="61aa7c48ee0e3db0" providerId="LiveId" clId="{7F6A19B2-28CB-455D-B3DA-5A5E196B6530}" dt="2021-06-17T16:16:31.687" v="15" actId="20577"/>
          <ac:spMkLst>
            <pc:docMk/>
            <pc:sldMk cId="536287559" sldId="1211"/>
            <ac:spMk id="3" creationId="{F6C638D0-C884-48CF-BE26-27EEF100FAF2}"/>
          </ac:spMkLst>
        </pc:spChg>
      </pc:sldChg>
      <pc:sldChg chg="del">
        <pc:chgData name="Ed Godfrey" userId="61aa7c48ee0e3db0" providerId="LiveId" clId="{7F6A19B2-28CB-455D-B3DA-5A5E196B6530}" dt="2021-06-17T16:22:52.672" v="49" actId="47"/>
        <pc:sldMkLst>
          <pc:docMk/>
          <pc:sldMk cId="2343912289" sldId="1212"/>
        </pc:sldMkLst>
      </pc:sldChg>
      <pc:sldChg chg="addSp delSp modSp mod delAnim modAnim">
        <pc:chgData name="Ed Godfrey" userId="61aa7c48ee0e3db0" providerId="LiveId" clId="{7F6A19B2-28CB-455D-B3DA-5A5E196B6530}" dt="2021-06-17T16:30:38.384" v="845"/>
        <pc:sldMkLst>
          <pc:docMk/>
          <pc:sldMk cId="832195759" sldId="1213"/>
        </pc:sldMkLst>
        <pc:spChg chg="mod">
          <ac:chgData name="Ed Godfrey" userId="61aa7c48ee0e3db0" providerId="LiveId" clId="{7F6A19B2-28CB-455D-B3DA-5A5E196B6530}" dt="2021-06-17T16:23:22.690" v="131" actId="20577"/>
          <ac:spMkLst>
            <pc:docMk/>
            <pc:sldMk cId="832195759" sldId="1213"/>
            <ac:spMk id="2" creationId="{F08A2007-B9E6-48A8-9E5E-C98EDFD53C8F}"/>
          </ac:spMkLst>
        </pc:spChg>
        <pc:spChg chg="mod">
          <ac:chgData name="Ed Godfrey" userId="61aa7c48ee0e3db0" providerId="LiveId" clId="{7F6A19B2-28CB-455D-B3DA-5A5E196B6530}" dt="2021-06-17T16:23:08.706" v="105" actId="6549"/>
          <ac:spMkLst>
            <pc:docMk/>
            <pc:sldMk cId="832195759" sldId="1213"/>
            <ac:spMk id="3" creationId="{F6C638D0-C884-48CF-BE26-27EEF100FAF2}"/>
          </ac:spMkLst>
        </pc:spChg>
        <pc:spChg chg="mod">
          <ac:chgData name="Ed Godfrey" userId="61aa7c48ee0e3db0" providerId="LiveId" clId="{7F6A19B2-28CB-455D-B3DA-5A5E196B6530}" dt="2021-06-17T16:29:36.382" v="745" actId="255"/>
          <ac:spMkLst>
            <pc:docMk/>
            <pc:sldMk cId="832195759" sldId="1213"/>
            <ac:spMk id="4" creationId="{658337A9-750E-4514-8C3D-B25BE776AFCD}"/>
          </ac:spMkLst>
        </pc:spChg>
        <pc:spChg chg="del">
          <ac:chgData name="Ed Godfrey" userId="61aa7c48ee0e3db0" providerId="LiveId" clId="{7F6A19B2-28CB-455D-B3DA-5A5E196B6530}" dt="2021-06-17T16:24:51.036" v="365" actId="21"/>
          <ac:spMkLst>
            <pc:docMk/>
            <pc:sldMk cId="832195759" sldId="1213"/>
            <ac:spMk id="5" creationId="{C8103120-8E1E-4C4A-A39E-83B1E5FB1E8E}"/>
          </ac:spMkLst>
        </pc:spChg>
        <pc:spChg chg="add mod">
          <ac:chgData name="Ed Godfrey" userId="61aa7c48ee0e3db0" providerId="LiveId" clId="{7F6A19B2-28CB-455D-B3DA-5A5E196B6530}" dt="2021-06-17T16:30:32.637" v="844" actId="1036"/>
          <ac:spMkLst>
            <pc:docMk/>
            <pc:sldMk cId="832195759" sldId="1213"/>
            <ac:spMk id="6" creationId="{7A4BFB7C-1EDD-488A-A9C7-9E8B438C11AF}"/>
          </ac:spMkLst>
        </pc:spChg>
      </pc:sldChg>
      <pc:sldChg chg="del">
        <pc:chgData name="Ed Godfrey" userId="61aa7c48ee0e3db0" providerId="LiveId" clId="{7F6A19B2-28CB-455D-B3DA-5A5E196B6530}" dt="2021-06-18T21:38:51.914" v="1677" actId="47"/>
        <pc:sldMkLst>
          <pc:docMk/>
          <pc:sldMk cId="96360675" sldId="1214"/>
        </pc:sldMkLst>
      </pc:sldChg>
      <pc:sldChg chg="del">
        <pc:chgData name="Ed Godfrey" userId="61aa7c48ee0e3db0" providerId="LiveId" clId="{7F6A19B2-28CB-455D-B3DA-5A5E196B6530}" dt="2021-06-18T21:38:52.366" v="1678" actId="47"/>
        <pc:sldMkLst>
          <pc:docMk/>
          <pc:sldMk cId="390178572" sldId="1215"/>
        </pc:sldMkLst>
      </pc:sldChg>
      <pc:sldChg chg="del">
        <pc:chgData name="Ed Godfrey" userId="61aa7c48ee0e3db0" providerId="LiveId" clId="{7F6A19B2-28CB-455D-B3DA-5A5E196B6530}" dt="2021-06-18T21:38:53.190" v="1680" actId="47"/>
        <pc:sldMkLst>
          <pc:docMk/>
          <pc:sldMk cId="1785588223" sldId="1216"/>
        </pc:sldMkLst>
      </pc:sldChg>
      <pc:sldChg chg="del">
        <pc:chgData name="Ed Godfrey" userId="61aa7c48ee0e3db0" providerId="LiveId" clId="{7F6A19B2-28CB-455D-B3DA-5A5E196B6530}" dt="2021-06-18T21:38:54.224" v="1682" actId="47"/>
        <pc:sldMkLst>
          <pc:docMk/>
          <pc:sldMk cId="1669515249" sldId="1217"/>
        </pc:sldMkLst>
      </pc:sldChg>
      <pc:sldChg chg="del">
        <pc:chgData name="Ed Godfrey" userId="61aa7c48ee0e3db0" providerId="LiveId" clId="{7F6A19B2-28CB-455D-B3DA-5A5E196B6530}" dt="2021-06-18T21:38:54.779" v="1683" actId="47"/>
        <pc:sldMkLst>
          <pc:docMk/>
          <pc:sldMk cId="1306569051" sldId="1218"/>
        </pc:sldMkLst>
      </pc:sldChg>
      <pc:sldChg chg="del">
        <pc:chgData name="Ed Godfrey" userId="61aa7c48ee0e3db0" providerId="LiveId" clId="{7F6A19B2-28CB-455D-B3DA-5A5E196B6530}" dt="2021-06-18T21:38:55.498" v="1684" actId="47"/>
        <pc:sldMkLst>
          <pc:docMk/>
          <pc:sldMk cId="3642339752" sldId="1220"/>
        </pc:sldMkLst>
      </pc:sldChg>
      <pc:sldChg chg="modSp add mod">
        <pc:chgData name="Ed Godfrey" userId="61aa7c48ee0e3db0" providerId="LiveId" clId="{7F6A19B2-28CB-455D-B3DA-5A5E196B6530}" dt="2021-06-17T16:19:14.531" v="47" actId="5793"/>
        <pc:sldMkLst>
          <pc:docMk/>
          <pc:sldMk cId="1244959134" sldId="1221"/>
        </pc:sldMkLst>
        <pc:spChg chg="mod">
          <ac:chgData name="Ed Godfrey" userId="61aa7c48ee0e3db0" providerId="LiveId" clId="{7F6A19B2-28CB-455D-B3DA-5A5E196B6530}" dt="2021-06-17T16:19:14.531" v="47" actId="5793"/>
          <ac:spMkLst>
            <pc:docMk/>
            <pc:sldMk cId="1244959134" sldId="1221"/>
            <ac:spMk id="2" creationId="{F08A2007-B9E6-48A8-9E5E-C98EDFD53C8F}"/>
          </ac:spMkLst>
        </pc:spChg>
      </pc:sldChg>
      <pc:sldChg chg="add">
        <pc:chgData name="Ed Godfrey" userId="61aa7c48ee0e3db0" providerId="LiveId" clId="{7F6A19B2-28CB-455D-B3DA-5A5E196B6530}" dt="2021-06-17T16:22:22.020" v="48"/>
        <pc:sldMkLst>
          <pc:docMk/>
          <pc:sldMk cId="1077998490" sldId="1222"/>
        </pc:sldMkLst>
      </pc:sldChg>
      <pc:sldChg chg="delSp modSp add mod">
        <pc:chgData name="Ed Godfrey" userId="61aa7c48ee0e3db0" providerId="LiveId" clId="{7F6A19B2-28CB-455D-B3DA-5A5E196B6530}" dt="2021-06-18T20:58:33.608" v="1058" actId="115"/>
        <pc:sldMkLst>
          <pc:docMk/>
          <pc:sldMk cId="4118784626" sldId="1223"/>
        </pc:sldMkLst>
        <pc:spChg chg="del">
          <ac:chgData name="Ed Godfrey" userId="61aa7c48ee0e3db0" providerId="LiveId" clId="{7F6A19B2-28CB-455D-B3DA-5A5E196B6530}" dt="2021-06-17T16:31:50.322" v="852" actId="21"/>
          <ac:spMkLst>
            <pc:docMk/>
            <pc:sldMk cId="4118784626" sldId="1223"/>
            <ac:spMk id="2" creationId="{F08A2007-B9E6-48A8-9E5E-C98EDFD53C8F}"/>
          </ac:spMkLst>
        </pc:spChg>
        <pc:spChg chg="mod">
          <ac:chgData name="Ed Godfrey" userId="61aa7c48ee0e3db0" providerId="LiveId" clId="{7F6A19B2-28CB-455D-B3DA-5A5E196B6530}" dt="2021-06-17T16:31:35.289" v="851" actId="20577"/>
          <ac:spMkLst>
            <pc:docMk/>
            <pc:sldMk cId="4118784626" sldId="1223"/>
            <ac:spMk id="3" creationId="{F6C638D0-C884-48CF-BE26-27EEF100FAF2}"/>
          </ac:spMkLst>
        </pc:spChg>
        <pc:spChg chg="mod">
          <ac:chgData name="Ed Godfrey" userId="61aa7c48ee0e3db0" providerId="LiveId" clId="{7F6A19B2-28CB-455D-B3DA-5A5E196B6530}" dt="2021-06-18T20:57:33.497" v="1021" actId="20577"/>
          <ac:spMkLst>
            <pc:docMk/>
            <pc:sldMk cId="4118784626" sldId="1223"/>
            <ac:spMk id="4" creationId="{658337A9-750E-4514-8C3D-B25BE776AFCD}"/>
          </ac:spMkLst>
        </pc:spChg>
        <pc:spChg chg="mod">
          <ac:chgData name="Ed Godfrey" userId="61aa7c48ee0e3db0" providerId="LiveId" clId="{7F6A19B2-28CB-455D-B3DA-5A5E196B6530}" dt="2021-06-18T20:58:33.608" v="1058" actId="115"/>
          <ac:spMkLst>
            <pc:docMk/>
            <pc:sldMk cId="4118784626" sldId="1223"/>
            <ac:spMk id="6" creationId="{7A4BFB7C-1EDD-488A-A9C7-9E8B438C11AF}"/>
          </ac:spMkLst>
        </pc:spChg>
      </pc:sldChg>
      <pc:sldChg chg="modSp add mod">
        <pc:chgData name="Ed Godfrey" userId="61aa7c48ee0e3db0" providerId="LiveId" clId="{7F6A19B2-28CB-455D-B3DA-5A5E196B6530}" dt="2021-06-18T21:22:22.137" v="1077" actId="20577"/>
        <pc:sldMkLst>
          <pc:docMk/>
          <pc:sldMk cId="4064352957" sldId="1224"/>
        </pc:sldMkLst>
        <pc:spChg chg="mod">
          <ac:chgData name="Ed Godfrey" userId="61aa7c48ee0e3db0" providerId="LiveId" clId="{7F6A19B2-28CB-455D-B3DA-5A5E196B6530}" dt="2021-06-18T21:22:13.144" v="1060" actId="255"/>
          <ac:spMkLst>
            <pc:docMk/>
            <pc:sldMk cId="4064352957" sldId="1224"/>
            <ac:spMk id="2" creationId="{F08A2007-B9E6-48A8-9E5E-C98EDFD53C8F}"/>
          </ac:spMkLst>
        </pc:spChg>
        <pc:spChg chg="mod">
          <ac:chgData name="Ed Godfrey" userId="61aa7c48ee0e3db0" providerId="LiveId" clId="{7F6A19B2-28CB-455D-B3DA-5A5E196B6530}" dt="2021-06-18T21:22:22.137" v="1077" actId="20577"/>
          <ac:spMkLst>
            <pc:docMk/>
            <pc:sldMk cId="4064352957" sldId="1224"/>
            <ac:spMk id="3" creationId="{F6C638D0-C884-48CF-BE26-27EEF100FAF2}"/>
          </ac:spMkLst>
        </pc:spChg>
      </pc:sldChg>
      <pc:sldChg chg="addSp modSp add mod modAnim">
        <pc:chgData name="Ed Godfrey" userId="61aa7c48ee0e3db0" providerId="LiveId" clId="{7F6A19B2-28CB-455D-B3DA-5A5E196B6530}" dt="2021-06-18T21:25:45.713" v="1235" actId="20577"/>
        <pc:sldMkLst>
          <pc:docMk/>
          <pc:sldMk cId="1096183902" sldId="1225"/>
        </pc:sldMkLst>
        <pc:spChg chg="mod">
          <ac:chgData name="Ed Godfrey" userId="61aa7c48ee0e3db0" providerId="LiveId" clId="{7F6A19B2-28CB-455D-B3DA-5A5E196B6530}" dt="2021-06-18T21:23:35.977" v="1094" actId="20577"/>
          <ac:spMkLst>
            <pc:docMk/>
            <pc:sldMk cId="1096183902" sldId="1225"/>
            <ac:spMk id="2" creationId="{F08A2007-B9E6-48A8-9E5E-C98EDFD53C8F}"/>
          </ac:spMkLst>
        </pc:spChg>
        <pc:spChg chg="mod">
          <ac:chgData name="Ed Godfrey" userId="61aa7c48ee0e3db0" providerId="LiveId" clId="{7F6A19B2-28CB-455D-B3DA-5A5E196B6530}" dt="2021-06-18T21:23:27.669" v="1093" actId="20577"/>
          <ac:spMkLst>
            <pc:docMk/>
            <pc:sldMk cId="1096183902" sldId="1225"/>
            <ac:spMk id="3" creationId="{F6C638D0-C884-48CF-BE26-27EEF100FAF2}"/>
          </ac:spMkLst>
        </pc:spChg>
        <pc:spChg chg="add mod">
          <ac:chgData name="Ed Godfrey" userId="61aa7c48ee0e3db0" providerId="LiveId" clId="{7F6A19B2-28CB-455D-B3DA-5A5E196B6530}" dt="2021-06-18T21:25:45.713" v="1235" actId="20577"/>
          <ac:spMkLst>
            <pc:docMk/>
            <pc:sldMk cId="1096183902" sldId="1225"/>
            <ac:spMk id="4" creationId="{8E49BA20-6660-4497-BF1E-33FBFC2583E2}"/>
          </ac:spMkLst>
        </pc:spChg>
      </pc:sldChg>
      <pc:sldChg chg="modSp add mod modAnim">
        <pc:chgData name="Ed Godfrey" userId="61aa7c48ee0e3db0" providerId="LiveId" clId="{7F6A19B2-28CB-455D-B3DA-5A5E196B6530}" dt="2021-06-18T21:37:30.988" v="1675" actId="20577"/>
        <pc:sldMkLst>
          <pc:docMk/>
          <pc:sldMk cId="1604858997" sldId="1226"/>
        </pc:sldMkLst>
        <pc:spChg chg="mod">
          <ac:chgData name="Ed Godfrey" userId="61aa7c48ee0e3db0" providerId="LiveId" clId="{7F6A19B2-28CB-455D-B3DA-5A5E196B6530}" dt="2021-06-18T21:27:20.056" v="1250" actId="20577"/>
          <ac:spMkLst>
            <pc:docMk/>
            <pc:sldMk cId="1604858997" sldId="1226"/>
            <ac:spMk id="3" creationId="{F6C638D0-C884-48CF-BE26-27EEF100FAF2}"/>
          </ac:spMkLst>
        </pc:spChg>
        <pc:spChg chg="mod">
          <ac:chgData name="Ed Godfrey" userId="61aa7c48ee0e3db0" providerId="LiveId" clId="{7F6A19B2-28CB-455D-B3DA-5A5E196B6530}" dt="2021-06-18T21:28:05.317" v="1262" actId="255"/>
          <ac:spMkLst>
            <pc:docMk/>
            <pc:sldMk cId="1604858997" sldId="1226"/>
            <ac:spMk id="4" creationId="{658337A9-750E-4514-8C3D-B25BE776AFCD}"/>
          </ac:spMkLst>
        </pc:spChg>
        <pc:spChg chg="mod">
          <ac:chgData name="Ed Godfrey" userId="61aa7c48ee0e3db0" providerId="LiveId" clId="{7F6A19B2-28CB-455D-B3DA-5A5E196B6530}" dt="2021-06-18T21:37:30.988" v="1675" actId="20577"/>
          <ac:spMkLst>
            <pc:docMk/>
            <pc:sldMk cId="1604858997" sldId="1226"/>
            <ac:spMk id="6" creationId="{7A4BFB7C-1EDD-488A-A9C7-9E8B438C11AF}"/>
          </ac:spMkLst>
        </pc:spChg>
      </pc:sldChg>
      <pc:sldChg chg="addSp modSp add mod modAnim">
        <pc:chgData name="Ed Godfrey" userId="61aa7c48ee0e3db0" providerId="LiveId" clId="{7F6A19B2-28CB-455D-B3DA-5A5E196B6530}" dt="2021-06-18T21:32:51.467" v="1528"/>
        <pc:sldMkLst>
          <pc:docMk/>
          <pc:sldMk cId="1728135088" sldId="1227"/>
        </pc:sldMkLst>
        <pc:spChg chg="mod">
          <ac:chgData name="Ed Godfrey" userId="61aa7c48ee0e3db0" providerId="LiveId" clId="{7F6A19B2-28CB-455D-B3DA-5A5E196B6530}" dt="2021-06-18T21:31:45.091" v="1449" actId="20577"/>
          <ac:spMkLst>
            <pc:docMk/>
            <pc:sldMk cId="1728135088" sldId="1227"/>
            <ac:spMk id="2" creationId="{F08A2007-B9E6-48A8-9E5E-C98EDFD53C8F}"/>
          </ac:spMkLst>
        </pc:spChg>
        <pc:spChg chg="mod">
          <ac:chgData name="Ed Godfrey" userId="61aa7c48ee0e3db0" providerId="LiveId" clId="{7F6A19B2-28CB-455D-B3DA-5A5E196B6530}" dt="2021-06-18T21:32:05.044" v="1453" actId="20577"/>
          <ac:spMkLst>
            <pc:docMk/>
            <pc:sldMk cId="1728135088" sldId="1227"/>
            <ac:spMk id="3" creationId="{F6C638D0-C884-48CF-BE26-27EEF100FAF2}"/>
          </ac:spMkLst>
        </pc:spChg>
        <pc:spChg chg="add mod">
          <ac:chgData name="Ed Godfrey" userId="61aa7c48ee0e3db0" providerId="LiveId" clId="{7F6A19B2-28CB-455D-B3DA-5A5E196B6530}" dt="2021-06-18T21:32:45.629" v="1522" actId="20577"/>
          <ac:spMkLst>
            <pc:docMk/>
            <pc:sldMk cId="1728135088" sldId="1227"/>
            <ac:spMk id="4" creationId="{1808C518-8206-4B13-A2C5-2C9A68578318}"/>
          </ac:spMkLst>
        </pc:spChg>
      </pc:sldChg>
      <pc:sldChg chg="modSp add modAnim">
        <pc:chgData name="Ed Godfrey" userId="61aa7c48ee0e3db0" providerId="LiveId" clId="{7F6A19B2-28CB-455D-B3DA-5A5E196B6530}" dt="2021-06-18T21:37:19.560" v="1667" actId="20577"/>
        <pc:sldMkLst>
          <pc:docMk/>
          <pc:sldMk cId="4156388663" sldId="1228"/>
        </pc:sldMkLst>
        <pc:spChg chg="mod">
          <ac:chgData name="Ed Godfrey" userId="61aa7c48ee0e3db0" providerId="LiveId" clId="{7F6A19B2-28CB-455D-B3DA-5A5E196B6530}" dt="2021-06-18T21:37:19.560" v="1667" actId="20577"/>
          <ac:spMkLst>
            <pc:docMk/>
            <pc:sldMk cId="4156388663" sldId="1228"/>
            <ac:spMk id="6" creationId="{7A4BFB7C-1EDD-488A-A9C7-9E8B438C11AF}"/>
          </ac:spMkLst>
        </pc:spChg>
      </pc:sldChg>
      <pc:sldChg chg="add">
        <pc:chgData name="Ed Godfrey" userId="61aa7c48ee0e3db0" providerId="LiveId" clId="{7F6A19B2-28CB-455D-B3DA-5A5E196B6530}" dt="2021-06-18T21:38:49.360" v="1676"/>
        <pc:sldMkLst>
          <pc:docMk/>
          <pc:sldMk cId="2360770383" sldId="122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6/18/2021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6/18/2021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6/18/2021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6/18/2021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6/18/2021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6/18/2021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6/18/2021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6/18/2021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6/18/2021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6/18/2021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June 20,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5986130" y="3274800"/>
            <a:ext cx="6113721" cy="1446550"/>
          </a:xfrm>
          <a:prstGeom prst="rect">
            <a:avLst/>
          </a:prstGeom>
          <a:noFill/>
        </p:spPr>
        <p:txBody>
          <a:bodyPr wrap="square" rtlCol="0">
            <a:spAutoFit/>
          </a:bodyPr>
          <a:lstStyle/>
          <a:p>
            <a:pPr algn="ctr"/>
            <a:r>
              <a:rPr lang="en-US" sz="3200" dirty="0"/>
              <a:t>Striving Toward Sanctification</a:t>
            </a:r>
          </a:p>
          <a:p>
            <a:pPr algn="ctr"/>
            <a:r>
              <a:rPr lang="en-US" sz="2800" i="1" dirty="0"/>
              <a:t>1 Thessalonians 4:3 </a:t>
            </a:r>
          </a:p>
          <a:p>
            <a:pPr algn="ctr"/>
            <a:r>
              <a:rPr lang="en-US" sz="2800" i="1" dirty="0"/>
              <a:t>(Part 2a)</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Ephesians 5:3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But immorality [</a:t>
            </a:r>
            <a:r>
              <a:rPr lang="en-US" sz="3600" i="1" dirty="0" err="1">
                <a:effectLst/>
                <a:latin typeface="Calibri" panose="020F0502020204030204" pitchFamily="34" charset="0"/>
                <a:ea typeface="Calibri" panose="020F0502020204030204" pitchFamily="34" charset="0"/>
                <a:cs typeface="Calibri" panose="020F0502020204030204" pitchFamily="34" charset="0"/>
              </a:rPr>
              <a:t>porneia</a:t>
            </a:r>
            <a:r>
              <a:rPr lang="en-US" sz="3600" i="1" dirty="0">
                <a:effectLst/>
                <a:latin typeface="Calibri" panose="020F0502020204030204" pitchFamily="34" charset="0"/>
                <a:ea typeface="Calibri" panose="020F0502020204030204" pitchFamily="34" charset="0"/>
                <a:cs typeface="Calibri" panose="020F0502020204030204" pitchFamily="34" charset="0"/>
              </a:rPr>
              <a:t>] or any impurity or greed must not even be named among you, as is proper among saints;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43529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Genesis 3:4-5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4 The serpent said to the woman, “You surely will not die! 5 For God knows that in the day you eat from it your eyes will be opened, and you will be like God, knowing good and evil.”</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E49BA20-6660-4497-BF1E-33FBFC2583E2}"/>
              </a:ext>
            </a:extLst>
          </p:cNvPr>
          <p:cNvSpPr txBox="1"/>
          <p:nvPr/>
        </p:nvSpPr>
        <p:spPr>
          <a:xfrm>
            <a:off x="250348" y="3268234"/>
            <a:ext cx="11590636" cy="2062103"/>
          </a:xfrm>
          <a:prstGeom prst="rect">
            <a:avLst/>
          </a:prstGeom>
          <a:noFill/>
        </p:spPr>
        <p:txBody>
          <a:bodyPr wrap="square" rtlCol="0">
            <a:spAutoFit/>
          </a:bodyPr>
          <a:lstStyle/>
          <a:p>
            <a:pPr marL="0" marR="0" algn="just">
              <a:spcBef>
                <a:spcPts val="0"/>
              </a:spcBef>
              <a:spcAft>
                <a:spcPts val="0"/>
              </a:spcAft>
            </a:pPr>
            <a:r>
              <a:rPr lang="en-US" sz="3200" i="1" dirty="0">
                <a:effectLst/>
                <a:latin typeface="Abadi" panose="020B0604020104020204" pitchFamily="34" charset="0"/>
                <a:ea typeface="Times New Roman" panose="02020603050405020304" pitchFamily="18" charset="0"/>
              </a:rPr>
              <a:t>What </a:t>
            </a:r>
            <a:r>
              <a:rPr lang="en-US" sz="3200" i="1" dirty="0">
                <a:latin typeface="Abadi" panose="020B0604020104020204" pitchFamily="34" charset="0"/>
                <a:ea typeface="Times New Roman" panose="02020603050405020304" pitchFamily="18" charset="0"/>
              </a:rPr>
              <a:t>the serpent did not tell Adam and Eve:</a:t>
            </a:r>
          </a:p>
          <a:p>
            <a:pPr marL="0" marR="0" algn="just">
              <a:spcBef>
                <a:spcPts val="0"/>
              </a:spcBef>
              <a:spcAft>
                <a:spcPts val="0"/>
              </a:spcAft>
            </a:pPr>
            <a:endParaRPr lang="en-US" sz="3200" i="1" dirty="0">
              <a:latin typeface="Abadi" panose="020B0604020104020204" pitchFamily="34" charset="0"/>
              <a:ea typeface="Times New Roman" panose="02020603050405020304" pitchFamily="18" charset="0"/>
            </a:endParaRPr>
          </a:p>
          <a:p>
            <a:pPr marL="0" marR="0" algn="ctr">
              <a:spcBef>
                <a:spcPts val="0"/>
              </a:spcBef>
              <a:spcAft>
                <a:spcPts val="0"/>
              </a:spcAft>
            </a:pPr>
            <a:r>
              <a:rPr lang="en-US" sz="3200" dirty="0">
                <a:effectLst/>
                <a:latin typeface="Abadi" panose="020B0604020104020204" pitchFamily="34" charset="0"/>
                <a:ea typeface="Times New Roman" panose="02020603050405020304" pitchFamily="18" charset="0"/>
              </a:rPr>
              <a:t>Knowing good; they would be unable to do it…</a:t>
            </a:r>
            <a:endParaRPr lang="en-US" sz="3200" dirty="0">
              <a:latin typeface="Abadi" panose="020B0604020104020204" pitchFamily="34" charset="0"/>
              <a:ea typeface="Times New Roman" panose="02020603050405020304" pitchFamily="18" charset="0"/>
            </a:endParaRPr>
          </a:p>
          <a:p>
            <a:pPr marL="0" marR="0" algn="ctr">
              <a:spcBef>
                <a:spcPts val="0"/>
              </a:spcBef>
              <a:spcAft>
                <a:spcPts val="0"/>
              </a:spcAft>
            </a:pPr>
            <a:r>
              <a:rPr lang="en-US" sz="3200" dirty="0">
                <a:latin typeface="Abadi" panose="020B0604020104020204" pitchFamily="34" charset="0"/>
                <a:ea typeface="Times New Roman" panose="02020603050405020304" pitchFamily="18" charset="0"/>
              </a:rPr>
              <a:t>K</a:t>
            </a:r>
            <a:r>
              <a:rPr lang="en-US" sz="3200" dirty="0">
                <a:effectLst/>
                <a:latin typeface="Abadi" panose="020B0604020104020204" pitchFamily="34" charset="0"/>
                <a:ea typeface="Times New Roman" panose="02020603050405020304" pitchFamily="18" charset="0"/>
              </a:rPr>
              <a:t>nowing evil; they would be unable to resist it.</a:t>
            </a:r>
            <a:endParaRPr lang="en-US" sz="3200" dirty="0">
              <a:effectLst/>
              <a:latin typeface="Abadi" panose="020B06040201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18390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dirty="0" err="1">
                <a:solidFill>
                  <a:srgbClr val="92D050"/>
                </a:solidFill>
              </a:rPr>
              <a:t>IIi</a:t>
            </a:r>
            <a:r>
              <a:rPr lang="en-US" sz="3600" b="1" dirty="0">
                <a:solidFill>
                  <a:srgbClr val="92D050"/>
                </a:solidFill>
              </a:rPr>
              <a:t>.   A Determination</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902748"/>
            <a:ext cx="11590636" cy="400110"/>
          </a:xfrm>
          <a:prstGeom prst="rect">
            <a:avLst/>
          </a:prstGeom>
          <a:noFill/>
        </p:spPr>
        <p:txBody>
          <a:bodyPr wrap="square" rtlCol="0">
            <a:spAutoFit/>
          </a:bodyPr>
          <a:lstStyle/>
          <a:p>
            <a:pPr marR="0" lvl="0" algn="just">
              <a:spcBef>
                <a:spcPts val="0"/>
              </a:spcBef>
              <a:spcAft>
                <a:spcPts val="0"/>
              </a:spcAft>
            </a:pPr>
            <a:r>
              <a:rPr lang="en-US" sz="2000" dirty="0"/>
              <a:t>“How can we abstain, keep away from, keep our distance from sexual immorality?” </a:t>
            </a:r>
            <a:endParaRPr lang="en-US" sz="20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7A4BFB7C-1EDD-488A-A9C7-9E8B438C11AF}"/>
              </a:ext>
            </a:extLst>
          </p:cNvPr>
          <p:cNvSpPr txBox="1"/>
          <p:nvPr/>
        </p:nvSpPr>
        <p:spPr>
          <a:xfrm>
            <a:off x="314010" y="1527966"/>
            <a:ext cx="11590636" cy="954107"/>
          </a:xfrm>
          <a:prstGeom prst="rect">
            <a:avLst/>
          </a:prstGeom>
          <a:noFill/>
        </p:spPr>
        <p:txBody>
          <a:bodyPr wrap="square" rtlCol="0">
            <a:spAutoFit/>
          </a:bodyPr>
          <a:lstStyle/>
          <a:p>
            <a:pPr marL="514350" indent="-514350" algn="just">
              <a:buAutoNum type="arabicPeriod"/>
            </a:pPr>
            <a:r>
              <a:rPr lang="en-US" sz="2800" dirty="0"/>
              <a:t>We must be determined to pray</a:t>
            </a:r>
          </a:p>
          <a:p>
            <a:pPr marL="514350" indent="-514350" algn="just">
              <a:buAutoNum type="arabicPeriod"/>
            </a:pPr>
            <a:r>
              <a:rPr lang="en-US" sz="2800" dirty="0"/>
              <a:t>We must be determined to understand the danger</a:t>
            </a:r>
          </a:p>
        </p:txBody>
      </p:sp>
    </p:spTree>
    <p:extLst>
      <p:ext uri="{BB962C8B-B14F-4D97-AF65-F5344CB8AC3E}">
        <p14:creationId xmlns:p14="http://schemas.microsoft.com/office/powerpoint/2010/main" val="160485899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75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7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Corinthians 6:9-10, 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9 Do not be deceived; neither </a:t>
            </a:r>
            <a:r>
              <a:rPr lang="en-US" sz="3600" b="1" i="1" dirty="0">
                <a:effectLst/>
                <a:latin typeface="Calibri" panose="020F0502020204030204" pitchFamily="34" charset="0"/>
                <a:ea typeface="Times New Roman" panose="02020603050405020304" pitchFamily="18" charset="0"/>
              </a:rPr>
              <a:t>fornicators</a:t>
            </a:r>
            <a:r>
              <a:rPr lang="en-US" sz="3600" i="1" dirty="0">
                <a:effectLst/>
                <a:latin typeface="Calibri" panose="020F0502020204030204" pitchFamily="34" charset="0"/>
                <a:ea typeface="Times New Roman" panose="02020603050405020304" pitchFamily="18" charset="0"/>
              </a:rPr>
              <a:t> (</a:t>
            </a:r>
            <a:r>
              <a:rPr lang="en-US" sz="3600" i="1" dirty="0" err="1">
                <a:effectLst/>
                <a:latin typeface="Calibri" panose="020F0502020204030204" pitchFamily="34" charset="0"/>
                <a:ea typeface="Times New Roman" panose="02020603050405020304" pitchFamily="18" charset="0"/>
              </a:rPr>
              <a:t>porneia</a:t>
            </a:r>
            <a:r>
              <a:rPr lang="en-US" sz="3600" i="1" dirty="0">
                <a:effectLst/>
                <a:latin typeface="Calibri" panose="020F0502020204030204" pitchFamily="34" charset="0"/>
                <a:ea typeface="Times New Roman" panose="02020603050405020304" pitchFamily="18" charset="0"/>
              </a:rPr>
              <a:t>) no idolaters, nor adulterers, nor effeminate, nor homosexuals, 10 nor thieves, nor the covetous, nor drunkards, nor revilers, nor swindlers, shall inherit the kingdom of God.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808C518-8206-4B13-A2C5-2C9A68578318}"/>
              </a:ext>
            </a:extLst>
          </p:cNvPr>
          <p:cNvSpPr txBox="1"/>
          <p:nvPr/>
        </p:nvSpPr>
        <p:spPr>
          <a:xfrm>
            <a:off x="276913" y="3320148"/>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11 And such were some of you; but you were washed, but you were sanctified, but you were justified in the name of the Lord Jesus Christ, and in the Spirit of our God</a:t>
            </a:r>
            <a:r>
              <a:rPr lang="en-US" sz="3600" dirty="0">
                <a:effectLst/>
                <a:latin typeface="Arial" panose="020B0604020202020204" pitchFamily="34" charset="0"/>
                <a:ea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813508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dirty="0" err="1">
                <a:solidFill>
                  <a:srgbClr val="92D050"/>
                </a:solidFill>
              </a:rPr>
              <a:t>IIi</a:t>
            </a:r>
            <a:r>
              <a:rPr lang="en-US" sz="3600" b="1" dirty="0">
                <a:solidFill>
                  <a:srgbClr val="92D050"/>
                </a:solidFill>
              </a:rPr>
              <a:t>.   A Determination</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902748"/>
            <a:ext cx="11590636" cy="400110"/>
          </a:xfrm>
          <a:prstGeom prst="rect">
            <a:avLst/>
          </a:prstGeom>
          <a:noFill/>
        </p:spPr>
        <p:txBody>
          <a:bodyPr wrap="square" rtlCol="0">
            <a:spAutoFit/>
          </a:bodyPr>
          <a:lstStyle/>
          <a:p>
            <a:pPr marR="0" lvl="0" algn="just">
              <a:spcBef>
                <a:spcPts val="0"/>
              </a:spcBef>
              <a:spcAft>
                <a:spcPts val="0"/>
              </a:spcAft>
            </a:pPr>
            <a:r>
              <a:rPr lang="en-US" sz="2000" dirty="0"/>
              <a:t>“How can we abstain, keep away from, keep our distance from sexual immorality?” </a:t>
            </a:r>
            <a:endParaRPr lang="en-US" sz="20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7A4BFB7C-1EDD-488A-A9C7-9E8B438C11AF}"/>
              </a:ext>
            </a:extLst>
          </p:cNvPr>
          <p:cNvSpPr txBox="1"/>
          <p:nvPr/>
        </p:nvSpPr>
        <p:spPr>
          <a:xfrm>
            <a:off x="314010" y="1527966"/>
            <a:ext cx="11590636" cy="1384995"/>
          </a:xfrm>
          <a:prstGeom prst="rect">
            <a:avLst/>
          </a:prstGeom>
          <a:noFill/>
        </p:spPr>
        <p:txBody>
          <a:bodyPr wrap="square" rtlCol="0">
            <a:spAutoFit/>
          </a:bodyPr>
          <a:lstStyle/>
          <a:p>
            <a:pPr marL="514350" indent="-514350" algn="just">
              <a:buAutoNum type="arabicPeriod"/>
            </a:pPr>
            <a:r>
              <a:rPr lang="en-US" sz="2800" dirty="0"/>
              <a:t>We must be determined to pray</a:t>
            </a:r>
          </a:p>
          <a:p>
            <a:pPr marL="514350" indent="-514350" algn="just">
              <a:buAutoNum type="arabicPeriod"/>
            </a:pPr>
            <a:r>
              <a:rPr lang="en-US" sz="2800" dirty="0"/>
              <a:t>We must be determined to understand the danger</a:t>
            </a:r>
          </a:p>
          <a:p>
            <a:pPr marL="514350" indent="-514350" algn="just">
              <a:buAutoNum type="arabicPeriod"/>
            </a:pPr>
            <a:r>
              <a:rPr lang="en-US" sz="2800" dirty="0"/>
              <a:t>We must be determined to be accountable to one another</a:t>
            </a:r>
          </a:p>
        </p:txBody>
      </p:sp>
    </p:spTree>
    <p:extLst>
      <p:ext uri="{BB962C8B-B14F-4D97-AF65-F5344CB8AC3E}">
        <p14:creationId xmlns:p14="http://schemas.microsoft.com/office/powerpoint/2010/main" val="415638866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7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June 20,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5986130" y="3274800"/>
            <a:ext cx="6113721" cy="1446550"/>
          </a:xfrm>
          <a:prstGeom prst="rect">
            <a:avLst/>
          </a:prstGeom>
          <a:noFill/>
        </p:spPr>
        <p:txBody>
          <a:bodyPr wrap="square" rtlCol="0">
            <a:spAutoFit/>
          </a:bodyPr>
          <a:lstStyle/>
          <a:p>
            <a:pPr algn="ctr"/>
            <a:r>
              <a:rPr lang="en-US" sz="3200" dirty="0"/>
              <a:t>Striving Toward Sanctification</a:t>
            </a:r>
          </a:p>
          <a:p>
            <a:pPr algn="ctr"/>
            <a:r>
              <a:rPr lang="en-US" sz="2800" i="1" dirty="0"/>
              <a:t>1 Thessalonians 4:3 </a:t>
            </a:r>
          </a:p>
          <a:p>
            <a:pPr algn="ctr"/>
            <a:r>
              <a:rPr lang="en-US" sz="2800" i="1" dirty="0"/>
              <a:t>(Part 2a)</a:t>
            </a:r>
          </a:p>
        </p:txBody>
      </p:sp>
    </p:spTree>
    <p:extLst>
      <p:ext uri="{BB962C8B-B14F-4D97-AF65-F5344CB8AC3E}">
        <p14:creationId xmlns:p14="http://schemas.microsoft.com/office/powerpoint/2010/main" val="2360770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4:1-6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346977"/>
          </a:xfrm>
          <a:prstGeom prst="rect">
            <a:avLst/>
          </a:prstGeom>
          <a:noFill/>
        </p:spPr>
        <p:txBody>
          <a:bodyPr wrap="square" rtlCol="0">
            <a:spAutoFit/>
          </a:bodyPr>
          <a:lstStyle/>
          <a:p>
            <a:pPr marL="0" marR="0" algn="just">
              <a:lnSpc>
                <a:spcPct val="97000"/>
              </a:lnSpc>
              <a:spcBef>
                <a:spcPts val="0"/>
              </a:spcBef>
              <a:spcAft>
                <a:spcPts val="0"/>
              </a:spcAft>
            </a:pPr>
            <a:r>
              <a:rPr lang="en-US" sz="3200" i="1" dirty="0">
                <a:effectLst/>
                <a:latin typeface="Calibri" panose="020F0502020204030204" pitchFamily="34" charset="0"/>
                <a:ea typeface="Times New Roman" panose="02020603050405020304" pitchFamily="18" charset="0"/>
                <a:cs typeface="Calibri" panose="020F0502020204030204" pitchFamily="34" charset="0"/>
              </a:rPr>
              <a:t>1 Finally then, brethren, we request and exhort you in the Lord Jesus, that as you received from us instruction as to how you ought to walk and please God (just as you actually do walk), that you excel still more. 2 For you know what commandments we gave you by the authority of the Lord Jesus. 3 For this is the will of God, your sanctification; that is, that you abstain from sexual immorality; 4 that each of you know how to possess his own vessel in sanctification and honor, 5 not in lustful passion, like the Gentiles who do not know God; 6 and that no man transgress and defraud his brother in the matter because the Lord is the avenger in all these things, just as we also told you before and solemnly warned you.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4:7-12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869282"/>
          </a:xfrm>
          <a:prstGeom prst="rect">
            <a:avLst/>
          </a:prstGeom>
          <a:noFill/>
        </p:spPr>
        <p:txBody>
          <a:bodyPr wrap="square" rtlCol="0">
            <a:spAutoFit/>
          </a:bodyPr>
          <a:lstStyle/>
          <a:p>
            <a:pPr marL="0" marR="0" algn="just">
              <a:lnSpc>
                <a:spcPct val="97000"/>
              </a:lnSpc>
              <a:spcBef>
                <a:spcPts val="0"/>
              </a:spcBef>
              <a:spcAft>
                <a:spcPts val="0"/>
              </a:spcAft>
            </a:pPr>
            <a:r>
              <a:rPr lang="en-US" sz="3200" i="1" dirty="0">
                <a:effectLst/>
                <a:latin typeface="Calibri" panose="020F0502020204030204" pitchFamily="34" charset="0"/>
                <a:ea typeface="Times New Roman" panose="02020603050405020304" pitchFamily="18" charset="0"/>
                <a:cs typeface="Calibri" panose="020F0502020204030204" pitchFamily="34" charset="0"/>
              </a:rPr>
              <a:t>7 For God has not called us for the purpose of impurity, but in sanctification. 8 So, he who rejects this is not rejecting man but the God who gives His Holy Spirit to you. 9 Now as to the love of the brethren, you have no need for anyone to write to you, for you yourselves are taught by God to love one another; 10 for indeed you do practice it toward all the brethren who are in all Macedonia. But we urge you, brethren, to excel still more, 11 and to make it your ambition to lead a quiet life and attend to your own business and work with your hands, just as we commanded you, 12 so that you will behave properly toward outsiders and not be in any need.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828579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4:3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405898"/>
          </a:xfrm>
          <a:prstGeom prst="rect">
            <a:avLst/>
          </a:prstGeom>
          <a:noFill/>
        </p:spPr>
        <p:txBody>
          <a:bodyPr wrap="square" rtlCol="0">
            <a:spAutoFit/>
          </a:bodyPr>
          <a:lstStyle/>
          <a:p>
            <a:pPr marL="0" marR="0" algn="just">
              <a:lnSpc>
                <a:spcPct val="97000"/>
              </a:lnSpc>
              <a:spcBef>
                <a:spcPts val="0"/>
              </a:spcBef>
              <a:spcAft>
                <a:spcPts val="0"/>
              </a:spcAft>
            </a:pPr>
            <a:r>
              <a:rPr lang="en-US" sz="4400" i="1" dirty="0">
                <a:effectLst/>
                <a:latin typeface="Calibri" panose="020F0502020204030204" pitchFamily="34" charset="0"/>
                <a:ea typeface="Times New Roman" panose="02020603050405020304" pitchFamily="18" charset="0"/>
                <a:cs typeface="Calibri" panose="020F0502020204030204" pitchFamily="34" charset="0"/>
              </a:rPr>
              <a:t>For this is the will of God, your sanctification; that is, that you abstain from sexual immorality</a:t>
            </a:r>
            <a:endParaRPr lang="en-US" sz="4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628755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Striving toward sanctification</a:t>
            </a:r>
          </a:p>
          <a:p>
            <a:pPr algn="ctr"/>
            <a:endParaRPr lang="en-US" sz="3600" b="1" dirty="0">
              <a:solidFill>
                <a:srgbClr val="92D05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262979"/>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Times New Roman" panose="02020603050405020304" pitchFamily="18" charset="0"/>
                <a:cs typeface="Calibri" panose="020F0502020204030204" pitchFamily="34" charset="0"/>
              </a:rPr>
              <a:t>1 Finally then, brethren, we request and exhort you in the Lord Jesus, that as you received from us instruction as to how you ought to walk and please God (just as you actually do walk), that you excel still more. 2 For you know what commandments we gave you by the authority of the Lord Jesus. 3 For this is the will of God, </a:t>
            </a:r>
            <a:r>
              <a:rPr lang="en-US" sz="2800" b="1" i="1" u="sng"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your sanctification</a:t>
            </a:r>
            <a:r>
              <a:rPr lang="en-US" sz="2800" i="1" dirty="0">
                <a:effectLst/>
                <a:latin typeface="Calibri" panose="020F0502020204030204" pitchFamily="34" charset="0"/>
                <a:ea typeface="Times New Roman" panose="02020603050405020304" pitchFamily="18" charset="0"/>
                <a:cs typeface="Calibri" panose="020F0502020204030204" pitchFamily="34" charset="0"/>
              </a:rPr>
              <a:t>; that is, that you abstain from sexual immorality; 4 that each of you know how to possess his own vessel </a:t>
            </a:r>
            <a:r>
              <a:rPr lang="en-US" sz="2800" b="1" i="1" u="sng"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in sanctification</a:t>
            </a:r>
            <a:r>
              <a:rPr lang="en-US" sz="2800" i="1" dirty="0">
                <a:effectLst/>
                <a:latin typeface="Calibri" panose="020F0502020204030204" pitchFamily="34" charset="0"/>
                <a:ea typeface="Times New Roman" panose="02020603050405020304" pitchFamily="18" charset="0"/>
                <a:cs typeface="Calibri" panose="020F0502020204030204" pitchFamily="34" charset="0"/>
              </a:rPr>
              <a:t> and honor, 5 not in lustful passion, like the Gentiles who do not know God; 6 and that no man transgress and defraud his brother in the matter because the Lord is the avenger in all these things, just as we also told you before and solemnly warned you. 7 For God has not called us for the purpose of impurity, but </a:t>
            </a:r>
            <a:r>
              <a:rPr lang="en-US" sz="2800" b="1" i="1" u="sng"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in sanctification</a:t>
            </a:r>
            <a:r>
              <a:rPr lang="en-US" sz="2800" i="1" dirty="0">
                <a:effectLst/>
                <a:latin typeface="Calibri" panose="020F0502020204030204" pitchFamily="34" charset="0"/>
                <a:ea typeface="Times New Roman" panose="02020603050405020304" pitchFamily="18" charset="0"/>
                <a:cs typeface="Calibri" panose="020F0502020204030204" pitchFamily="34" charset="0"/>
              </a:rPr>
              <a:t>. 8 So, he who rejects this is not rejecting man but the God who gives His </a:t>
            </a:r>
            <a:r>
              <a:rPr lang="en-US" sz="2800" b="1" i="1" u="sng"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Holy</a:t>
            </a:r>
            <a:r>
              <a:rPr lang="en-US" sz="2800" i="1" dirty="0">
                <a:effectLst/>
                <a:latin typeface="Calibri" panose="020F0502020204030204" pitchFamily="34" charset="0"/>
                <a:ea typeface="Times New Roman" panose="02020603050405020304" pitchFamily="18" charset="0"/>
                <a:cs typeface="Calibri" panose="020F0502020204030204" pitchFamily="34" charset="0"/>
              </a:rPr>
              <a:t> Spirit to you. </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841880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Striving toward sanctification</a:t>
            </a:r>
          </a:p>
          <a:p>
            <a:pPr algn="ctr"/>
            <a:endParaRPr lang="en-US" sz="3600" b="1" dirty="0">
              <a:solidFill>
                <a:srgbClr val="92D05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R="0" lvl="0" algn="just">
              <a:spcBef>
                <a:spcPts val="0"/>
              </a:spcBef>
              <a:spcAft>
                <a:spcPts val="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Three concerns of Paul:</a:t>
            </a:r>
          </a:p>
          <a:p>
            <a:pPr marL="342900" marR="0" lvl="0" indent="-342900" algn="just">
              <a:spcBef>
                <a:spcPts val="0"/>
              </a:spcBef>
              <a:spcAft>
                <a:spcPts val="0"/>
              </a:spcAft>
              <a:buFont typeface="Wingdings" panose="05000000000000000000" pitchFamily="2" charset="2"/>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The believer’s sexual purity (4:3-8)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The believer’s love for the brethren (4:9-10)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The believer’s life lived out before the unbelieving world (4:11-12)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495913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4:3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405898"/>
          </a:xfrm>
          <a:prstGeom prst="rect">
            <a:avLst/>
          </a:prstGeom>
          <a:noFill/>
        </p:spPr>
        <p:txBody>
          <a:bodyPr wrap="square" rtlCol="0">
            <a:spAutoFit/>
          </a:bodyPr>
          <a:lstStyle/>
          <a:p>
            <a:pPr marL="0" marR="0" algn="just">
              <a:lnSpc>
                <a:spcPct val="97000"/>
              </a:lnSpc>
              <a:spcBef>
                <a:spcPts val="0"/>
              </a:spcBef>
              <a:spcAft>
                <a:spcPts val="0"/>
              </a:spcAft>
            </a:pPr>
            <a:r>
              <a:rPr lang="en-US" sz="4400" i="1" dirty="0">
                <a:effectLst/>
                <a:latin typeface="Calibri" panose="020F0502020204030204" pitchFamily="34" charset="0"/>
                <a:ea typeface="Times New Roman" panose="02020603050405020304" pitchFamily="18" charset="0"/>
                <a:cs typeface="Calibri" panose="020F0502020204030204" pitchFamily="34" charset="0"/>
              </a:rPr>
              <a:t>For this is the will of God, your sanctification; that is, that you abstain from sexual immorality</a:t>
            </a:r>
            <a:endParaRPr lang="en-US" sz="4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799849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dirty="0">
                <a:solidFill>
                  <a:srgbClr val="92D050"/>
                </a:solidFill>
              </a:rPr>
              <a:t>I.   A definition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61665"/>
          </a:xfrm>
          <a:prstGeom prst="rect">
            <a:avLst/>
          </a:prstGeom>
          <a:noFill/>
        </p:spPr>
        <p:txBody>
          <a:bodyPr wrap="square" rtlCol="0">
            <a:spAutoFit/>
          </a:bodyPr>
          <a:lstStyle/>
          <a:p>
            <a:pPr marL="0" marR="0" algn="just">
              <a:spcBef>
                <a:spcPts val="0"/>
              </a:spcBef>
              <a:spcAft>
                <a:spcPts val="0"/>
              </a:spcAft>
            </a:pPr>
            <a:r>
              <a:rPr lang="en-US" sz="2400" i="1" dirty="0">
                <a:effectLst/>
                <a:latin typeface="Arial" panose="020B0604020202020204" pitchFamily="34" charset="0"/>
                <a:ea typeface="Times New Roman" panose="02020603050405020304" pitchFamily="18" charset="0"/>
              </a:rPr>
              <a:t>What is sexual immorality?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1466179"/>
            <a:ext cx="11590636" cy="2492990"/>
          </a:xfrm>
          <a:prstGeom prst="rect">
            <a:avLst/>
          </a:prstGeom>
          <a:noFill/>
        </p:spPr>
        <p:txBody>
          <a:bodyPr wrap="square" rtlCol="0">
            <a:spAutoFit/>
          </a:bodyPr>
          <a:lstStyle/>
          <a:p>
            <a:pPr marR="0" lvl="0" algn="just">
              <a:spcBef>
                <a:spcPts val="0"/>
              </a:spcBef>
              <a:spcAft>
                <a:spcPts val="0"/>
              </a:spcAft>
            </a:pPr>
            <a:r>
              <a:rPr lang="en-US" sz="2800" b="1" dirty="0">
                <a:effectLst/>
                <a:latin typeface="Arial" panose="020B0604020202020204" pitchFamily="34" charset="0"/>
                <a:ea typeface="Calibri" panose="020F0502020204030204" pitchFamily="34" charset="0"/>
                <a:cs typeface="Times New Roman" panose="02020603050405020304" pitchFamily="18" charset="0"/>
              </a:rPr>
              <a:t>Sexual immorality (</a:t>
            </a:r>
            <a:r>
              <a:rPr lang="en-US" sz="2800" b="1" dirty="0" err="1">
                <a:effectLst/>
                <a:latin typeface="Arial" panose="020B0604020202020204" pitchFamily="34" charset="0"/>
                <a:ea typeface="Calibri" panose="020F0502020204030204" pitchFamily="34" charset="0"/>
                <a:cs typeface="Times New Roman" panose="02020603050405020304" pitchFamily="18" charset="0"/>
              </a:rPr>
              <a:t>porneia</a:t>
            </a:r>
            <a:r>
              <a:rPr lang="en-US" sz="2800" b="1" dirty="0">
                <a:effectLst/>
                <a:latin typeface="Arial" panose="020B0604020202020204" pitchFamily="34" charset="0"/>
                <a:ea typeface="Calibri" panose="020F0502020204030204" pitchFamily="34" charset="0"/>
                <a:cs typeface="Times New Roman" panose="02020603050405020304" pitchFamily="18" charset="0"/>
              </a:rPr>
              <a:t>) – any sexual activity that does not conform to God’s revealed Word.</a:t>
            </a:r>
          </a:p>
          <a:p>
            <a:pPr marR="0" lvl="0" algn="just">
              <a:spcBef>
                <a:spcPts val="0"/>
              </a:spcBef>
              <a:spcAft>
                <a:spcPts val="0"/>
              </a:spcAft>
            </a:pPr>
            <a:endParaRPr lang="en-US" sz="2000" b="1" dirty="0">
              <a:latin typeface="Arial" panose="020B0604020202020204" pitchFamily="34" charset="0"/>
              <a:ea typeface="Calibri" panose="020F0502020204030204" pitchFamily="34" charset="0"/>
              <a:cs typeface="Times New Roman" panose="02020603050405020304" pitchFamily="18" charset="0"/>
            </a:endParaRPr>
          </a:p>
          <a:p>
            <a:pPr marR="0" lvl="0" algn="just">
              <a:spcBef>
                <a:spcPts val="0"/>
              </a:spcBef>
              <a:spcAft>
                <a:spcPts val="0"/>
              </a:spcAft>
            </a:pPr>
            <a:r>
              <a:rPr lang="en-US" sz="2000" dirty="0">
                <a:latin typeface="Arial" panose="020B0604020202020204" pitchFamily="34" charset="0"/>
                <a:ea typeface="Calibri" panose="020F0502020204030204" pitchFamily="34" charset="0"/>
                <a:cs typeface="Times New Roman" panose="02020603050405020304" pitchFamily="18" charset="0"/>
              </a:rPr>
              <a:t>“</a:t>
            </a:r>
            <a:r>
              <a:rPr lang="en-US" sz="2000" dirty="0" err="1">
                <a:latin typeface="Arial" panose="020B0604020202020204" pitchFamily="34" charset="0"/>
                <a:ea typeface="Calibri" panose="020F0502020204030204" pitchFamily="34" charset="0"/>
                <a:cs typeface="Times New Roman" panose="02020603050405020304" pitchFamily="18" charset="0"/>
              </a:rPr>
              <a:t>porneia</a:t>
            </a:r>
            <a:r>
              <a:rPr lang="en-US" sz="2000" dirty="0">
                <a:latin typeface="Arial" panose="020B0604020202020204" pitchFamily="34" charset="0"/>
                <a:ea typeface="Calibri" panose="020F0502020204030204" pitchFamily="34" charset="0"/>
                <a:cs typeface="Times New Roman" panose="02020603050405020304" pitchFamily="18" charset="0"/>
              </a:rPr>
              <a:t>” may be translated as fornication, immorality, sexual immorality. </a:t>
            </a:r>
          </a:p>
          <a:p>
            <a:pPr marR="0" lvl="0" algn="just">
              <a:spcBef>
                <a:spcPts val="0"/>
              </a:spcBef>
              <a:spcAft>
                <a:spcPts val="0"/>
              </a:spcAft>
            </a:pPr>
            <a:endParaRPr lang="en-US" sz="2000" b="1" dirty="0">
              <a:effectLst/>
              <a:latin typeface="Arial" panose="020B0604020202020204" pitchFamily="34" charset="0"/>
              <a:ea typeface="Calibri" panose="020F0502020204030204" pitchFamily="34" charset="0"/>
              <a:cs typeface="Times New Roman" panose="02020603050405020304" pitchFamily="18" charset="0"/>
            </a:endParaRPr>
          </a:p>
          <a:p>
            <a:pPr marR="0" lvl="0" algn="just">
              <a:spcBef>
                <a:spcPts val="0"/>
              </a:spcBef>
              <a:spcAft>
                <a:spcPts val="0"/>
              </a:spcAft>
            </a:pPr>
            <a:r>
              <a:rPr lang="en-US" sz="2000" dirty="0">
                <a:latin typeface="Arial" panose="020B0604020202020204" pitchFamily="34" charset="0"/>
                <a:ea typeface="Calibri" panose="020F0502020204030204" pitchFamily="34" charset="0"/>
                <a:cs typeface="Arial" panose="020B0604020202020204" pitchFamily="34" charset="0"/>
              </a:rPr>
              <a:t>“</a:t>
            </a:r>
            <a:r>
              <a:rPr lang="en-US" sz="2000" dirty="0" err="1">
                <a:latin typeface="Arial" panose="020B0604020202020204" pitchFamily="34" charset="0"/>
                <a:ea typeface="Calibri" panose="020F0502020204030204" pitchFamily="34" charset="0"/>
                <a:cs typeface="Arial" panose="020B0604020202020204" pitchFamily="34" charset="0"/>
              </a:rPr>
              <a:t>porneia</a:t>
            </a:r>
            <a:r>
              <a:rPr lang="en-US" sz="2000" dirty="0">
                <a:latin typeface="Arial" panose="020B0604020202020204" pitchFamily="34" charset="0"/>
                <a:ea typeface="Calibri" panose="020F0502020204030204" pitchFamily="34" charset="0"/>
                <a:cs typeface="Arial" panose="020B0604020202020204" pitchFamily="34" charset="0"/>
              </a:rPr>
              <a:t>” includes </a:t>
            </a:r>
            <a:r>
              <a:rPr lang="en-US" sz="2000" dirty="0">
                <a:latin typeface="Arial" panose="020B0604020202020204" pitchFamily="34" charset="0"/>
                <a:cs typeface="Arial" panose="020B0604020202020204" pitchFamily="34" charset="0"/>
              </a:rPr>
              <a:t>adultery, prostitution, incest, pre-marital sex, any sexual activity outside the confines of the marriage bed.</a:t>
            </a:r>
            <a:r>
              <a:rPr lang="en-US" sz="20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7A4BFB7C-1EDD-488A-A9C7-9E8B438C11AF}"/>
              </a:ext>
            </a:extLst>
          </p:cNvPr>
          <p:cNvSpPr txBox="1"/>
          <p:nvPr/>
        </p:nvSpPr>
        <p:spPr>
          <a:xfrm>
            <a:off x="314010" y="4329892"/>
            <a:ext cx="11590636" cy="2062103"/>
          </a:xfrm>
          <a:prstGeom prst="rect">
            <a:avLst/>
          </a:prstGeom>
          <a:noFill/>
        </p:spPr>
        <p:txBody>
          <a:bodyPr wrap="square" rtlCol="0">
            <a:spAutoFit/>
          </a:bodyPr>
          <a:lstStyle/>
          <a:p>
            <a:pPr marR="0" lvl="0" algn="just">
              <a:spcBef>
                <a:spcPts val="0"/>
              </a:spcBef>
              <a:spcAft>
                <a:spcPts val="0"/>
              </a:spcAft>
            </a:pPr>
            <a:r>
              <a:rPr lang="en-US" sz="3200" i="1" dirty="0"/>
              <a:t>Flee immorality (</a:t>
            </a:r>
            <a:r>
              <a:rPr lang="en-US" sz="3200" i="1" dirty="0" err="1"/>
              <a:t>porneia</a:t>
            </a:r>
            <a:r>
              <a:rPr lang="en-US" sz="3200" i="1" dirty="0"/>
              <a:t>) Every other sin that a man commits is outside the body, but the immoral man (the one who practices immorality – any form of </a:t>
            </a:r>
            <a:r>
              <a:rPr lang="en-US" sz="3200" i="1" dirty="0" err="1"/>
              <a:t>porneia</a:t>
            </a:r>
            <a:r>
              <a:rPr lang="en-US" sz="3200" i="1" dirty="0"/>
              <a:t>) sins against his own body (1 Corinthians 6:18).</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3219575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dirty="0">
                <a:solidFill>
                  <a:srgbClr val="92D050"/>
                </a:solidFill>
              </a:rPr>
              <a:t>II.   A Duty</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1062139"/>
            <a:ext cx="11590636" cy="954107"/>
          </a:xfrm>
          <a:prstGeom prst="rect">
            <a:avLst/>
          </a:prstGeom>
          <a:noFill/>
        </p:spPr>
        <p:txBody>
          <a:bodyPr wrap="square" rtlCol="0">
            <a:spAutoFit/>
          </a:bodyPr>
          <a:lstStyle/>
          <a:p>
            <a:pPr marR="0" lvl="0" algn="just">
              <a:spcBef>
                <a:spcPts val="0"/>
              </a:spcBef>
              <a:spcAft>
                <a:spcPts val="0"/>
              </a:spcAft>
            </a:pPr>
            <a:r>
              <a:rPr lang="en-US" sz="2800" b="1" dirty="0">
                <a:effectLst/>
                <a:latin typeface="Arial" panose="020B0604020202020204" pitchFamily="34" charset="0"/>
                <a:ea typeface="Calibri" panose="020F0502020204030204" pitchFamily="34" charset="0"/>
                <a:cs typeface="Arial" panose="020B0604020202020204" pitchFamily="34" charset="0"/>
              </a:rPr>
              <a:t>A call to “abstain” – (</a:t>
            </a:r>
            <a:r>
              <a:rPr lang="en-US" sz="2800" b="1" dirty="0" err="1">
                <a:effectLst/>
                <a:latin typeface="Arial" panose="020B0604020202020204" pitchFamily="34" charset="0"/>
                <a:ea typeface="Calibri" panose="020F0502020204030204" pitchFamily="34" charset="0"/>
                <a:cs typeface="Arial" panose="020B0604020202020204" pitchFamily="34" charset="0"/>
              </a:rPr>
              <a:t>apecho</a:t>
            </a:r>
            <a:r>
              <a:rPr lang="en-US" sz="2800" b="1" dirty="0">
                <a:effectLst/>
                <a:latin typeface="Arial" panose="020B0604020202020204" pitchFamily="34" charset="0"/>
                <a:ea typeface="Calibri" panose="020F0502020204030204" pitchFamily="34" charset="0"/>
                <a:cs typeface="Arial" panose="020B0604020202020204" pitchFamily="34" charset="0"/>
              </a:rPr>
              <a:t>) - </a:t>
            </a:r>
            <a:r>
              <a:rPr lang="en-US" sz="2800" dirty="0">
                <a:latin typeface="Arial" panose="020B0604020202020204" pitchFamily="34" charset="0"/>
                <a:cs typeface="Arial" panose="020B0604020202020204" pitchFamily="34" charset="0"/>
              </a:rPr>
              <a:t>“to hold yourself apart from, to be distant, to keep away from.” </a:t>
            </a:r>
            <a:endParaRPr lang="en-US" sz="28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7A4BFB7C-1EDD-488A-A9C7-9E8B438C11AF}"/>
              </a:ext>
            </a:extLst>
          </p:cNvPr>
          <p:cNvSpPr txBox="1"/>
          <p:nvPr/>
        </p:nvSpPr>
        <p:spPr>
          <a:xfrm>
            <a:off x="314010" y="3348379"/>
            <a:ext cx="11590636" cy="2677656"/>
          </a:xfrm>
          <a:prstGeom prst="rect">
            <a:avLst/>
          </a:prstGeom>
          <a:noFill/>
        </p:spPr>
        <p:txBody>
          <a:bodyPr wrap="square" rtlCol="0">
            <a:spAutoFit/>
          </a:bodyPr>
          <a:lstStyle/>
          <a:p>
            <a:pPr algn="just"/>
            <a:r>
              <a:rPr lang="en-US" sz="2800" dirty="0"/>
              <a:t>Acts 15:28-29 </a:t>
            </a:r>
          </a:p>
          <a:p>
            <a:pPr algn="just"/>
            <a:r>
              <a:rPr lang="en-US" sz="2800" i="1" dirty="0"/>
              <a:t>28 For it seemed good to the Holy Spirit and to us to lay upon you no greater burden than these essentials: 29 that you </a:t>
            </a:r>
            <a:r>
              <a:rPr lang="en-US" sz="2800" b="1" i="1" u="sng" dirty="0"/>
              <a:t>abstain</a:t>
            </a:r>
            <a:r>
              <a:rPr lang="en-US" sz="2800" i="1" dirty="0"/>
              <a:t> [</a:t>
            </a:r>
            <a:r>
              <a:rPr lang="en-US" sz="2800" i="1" dirty="0" err="1"/>
              <a:t>apecho</a:t>
            </a:r>
            <a:r>
              <a:rPr lang="en-US" sz="2800" i="1" dirty="0"/>
              <a:t>] from things sacrificed to idols and from blood and from things strangled and from </a:t>
            </a:r>
            <a:r>
              <a:rPr lang="en-US" sz="2800" b="1" i="1" u="sng" dirty="0"/>
              <a:t>fornication</a:t>
            </a:r>
            <a:r>
              <a:rPr lang="en-US" sz="2800" i="1" dirty="0"/>
              <a:t> [</a:t>
            </a:r>
            <a:r>
              <a:rPr lang="en-US" sz="2800" i="1" dirty="0" err="1"/>
              <a:t>porneia</a:t>
            </a:r>
            <a:r>
              <a:rPr lang="en-US" sz="2800" i="1" dirty="0"/>
              <a:t>]; if you keep yourselves free from such things, you will do well. Farewell.</a:t>
            </a:r>
            <a:endParaRPr lang="en-US" sz="2800" dirty="0"/>
          </a:p>
        </p:txBody>
      </p:sp>
    </p:spTree>
    <p:extLst>
      <p:ext uri="{BB962C8B-B14F-4D97-AF65-F5344CB8AC3E}">
        <p14:creationId xmlns:p14="http://schemas.microsoft.com/office/powerpoint/2010/main" val="41187846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11700</TotalTime>
  <Words>1093</Words>
  <Application>Microsoft Office PowerPoint</Application>
  <PresentationFormat>Widescreen</PresentationFormat>
  <Paragraphs>55</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Abadi</vt: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276</cp:revision>
  <cp:lastPrinted>2020-05-22T15:03:41Z</cp:lastPrinted>
  <dcterms:created xsi:type="dcterms:W3CDTF">2019-06-22T19:37:39Z</dcterms:created>
  <dcterms:modified xsi:type="dcterms:W3CDTF">2021-06-18T21:39:01Z</dcterms:modified>
</cp:coreProperties>
</file>